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8FFD1-A4D0-89F2-FAC7-FECA70BDA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B0052-63A1-FD42-CA23-7E12E9A60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5432A-1658-B2D4-59DF-4BFB9AF33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BA484-2369-1364-ADEC-2EAA4194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FA9B1-7A98-AACD-C727-AD3799EE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7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79FE-0B54-5C30-472C-1A5A840C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73EFAE-0A7C-1F47-9129-35C9468B9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C6F9B-948D-C8F8-A95B-2845D437E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9B58D-45CC-692B-0F07-9C98AFA6F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71D98-F996-5E52-9FB2-BB0B09435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36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12DC2F-5BA4-32C2-7D69-85EE652C3B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555830-DFAA-8919-5838-055812B42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D1907-920B-51C2-B948-4B0013D2A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2DE2E-293C-64E6-8AAB-02105F067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DAB18-F2EB-8F36-FAC3-3F1BFA0D0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60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438F8-F5C9-61F6-DBD2-6D5C964A6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3985A-8A62-A774-8F23-06CBB440E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5E1D2-2913-C1D4-7F4B-256686B11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8DAD7-2679-8F7D-5C38-3C374596B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77C42-8DA6-C579-F982-87710ABE9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33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0EAAA-F635-9A94-6AB4-730FFE7F1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E4710-BAA0-AA94-0BD5-A0DC8C2DC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17777-4D26-3D10-E221-0B6DAD388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E68C8-CBB3-5BC0-E8C0-0E1F6FB5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3DAA6-E610-ADCE-7EE8-3855B7C55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71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43526-5BFA-28B4-E8FA-E94F66353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00F57-A9C0-7F10-B37F-261E81E33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AD841C-F102-1B93-89B7-C7F9B9559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3122D-2F74-7098-2F09-875DF9715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E0CB5-3673-2FFF-E999-07F91900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63B5A-F11B-3056-1447-C11BC6E1E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75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12BC3-A8A0-0EC0-ABD8-A6B1AB732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A483E-5660-7D1A-E952-C040A940F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6DA62-D5F7-2C9F-09C2-638ED058B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F8B227-B4AC-C9A4-F971-5B33182617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ED6303-C90D-64BE-74BA-ECB57DFEE5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C7BCD2-1CC8-BD0A-7B7D-BB0F85D89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004D39-C9BD-E023-444E-D7D43DCD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C6D300-6FC5-B576-4151-EEFC8C93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63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072EE-E44A-322B-B42D-71DFF806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C7E0F0-4F89-777C-4F5D-5CBD0B69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36A1B-8914-1989-A900-811CDC10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D04EB-508E-9BB7-F981-A57204049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2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98ABB5-878E-7534-A8FD-C3E7BFF74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888AC1-6F30-C2A4-571F-5C8074EF3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EAB2F-65D7-A04C-6C05-F038C5A4E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2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387AC-A8E4-C809-ED1B-BF4EA8B78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00D86-47F8-60AD-9D07-20F55BC24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7DA25-139E-4CCA-A2F2-F8C866170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B077E-7BB1-4B4D-A27D-468C8AD90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8D685-9FC8-216C-F73B-712289BC6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41351C-E376-8B99-12A6-A0C898502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838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EECD7-3CE6-090C-1D10-E4F3CCB7B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1F7841-B463-9FC4-3A30-1EF8313CC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A7DC6-8AE6-BB20-C7A7-4829DDE6F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35EEF-9616-44C8-D04F-B52924FE8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F1CB5-F7AD-9FC6-B817-F74B3CA12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33304A-83F8-2F9C-1154-E4880017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3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755644-2BDA-307C-A074-75A57321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81EE9-D851-D63B-EDBD-E6BD65F7F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5A76-FDBC-1233-A004-06DBD20031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0AC24-526C-4581-93C0-B3D6D4B6DFD7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072AA-7236-FCF9-0169-337865C3C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D4C79-B295-5771-DA3B-E35C94D23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D2F7F-C6E7-4FAE-A857-47B1DF7C5E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5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A579432-10A2-2902-685F-10DFB2D2013D}"/>
              </a:ext>
            </a:extLst>
          </p:cNvPr>
          <p:cNvSpPr/>
          <p:nvPr/>
        </p:nvSpPr>
        <p:spPr>
          <a:xfrm>
            <a:off x="5706094" y="1095996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83A6EE6-E71B-07AA-2B5E-DA7AC63DF233}"/>
              </a:ext>
            </a:extLst>
          </p:cNvPr>
          <p:cNvSpPr/>
          <p:nvPr/>
        </p:nvSpPr>
        <p:spPr>
          <a:xfrm>
            <a:off x="1252846" y="1018807"/>
            <a:ext cx="4263242" cy="46907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Read initial composition from input.dat</a:t>
            </a:r>
            <a:endParaRPr lang="en-GB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0EA1554-5989-3803-F051-E15D8F8A3364}"/>
              </a:ext>
            </a:extLst>
          </p:cNvPr>
          <p:cNvSpPr/>
          <p:nvPr/>
        </p:nvSpPr>
        <p:spPr>
          <a:xfrm>
            <a:off x="1252846" y="1638798"/>
            <a:ext cx="4263242" cy="469075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Calculate equilibrium with </a:t>
            </a:r>
            <a:r>
              <a:rPr lang="en-US" dirty="0">
                <a:solidFill>
                  <a:schemeClr val="bg1"/>
                </a:solidFill>
              </a:rPr>
              <a:t>chemistry</a:t>
            </a:r>
            <a:r>
              <a:rPr lang="en-US" dirty="0">
                <a:solidFill>
                  <a:srgbClr val="FFC000"/>
                </a:solidFill>
              </a:rPr>
              <a:t>0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C065F8B-41C1-AA34-A076-85A0653C2BD0}"/>
              </a:ext>
            </a:extLst>
          </p:cNvPr>
          <p:cNvSpPr/>
          <p:nvPr/>
        </p:nvSpPr>
        <p:spPr>
          <a:xfrm>
            <a:off x="5706094" y="1671454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CE4E944-6F47-1931-CA2C-3D338581C156}"/>
              </a:ext>
            </a:extLst>
          </p:cNvPr>
          <p:cNvSpPr/>
          <p:nvPr/>
        </p:nvSpPr>
        <p:spPr>
          <a:xfrm>
            <a:off x="5706094" y="2246913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08CF636-1849-562B-31FD-8DCE557D5B3E}"/>
              </a:ext>
            </a:extLst>
          </p:cNvPr>
          <p:cNvSpPr/>
          <p:nvPr/>
        </p:nvSpPr>
        <p:spPr>
          <a:xfrm>
            <a:off x="7772399" y="2186546"/>
            <a:ext cx="3948546" cy="4572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output to 3 output files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54E8F38-19F7-8F79-CFF9-076A9FCC7F47}"/>
              </a:ext>
            </a:extLst>
          </p:cNvPr>
          <p:cNvSpPr/>
          <p:nvPr/>
        </p:nvSpPr>
        <p:spPr>
          <a:xfrm>
            <a:off x="5706094" y="4306289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B127A86-CAEA-54B4-92B2-D7FED945314B}"/>
              </a:ext>
            </a:extLst>
          </p:cNvPr>
          <p:cNvSpPr/>
          <p:nvPr/>
        </p:nvSpPr>
        <p:spPr>
          <a:xfrm>
            <a:off x="1252846" y="4238003"/>
            <a:ext cx="4263242" cy="46907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Read composition from input.dat</a:t>
            </a:r>
            <a:endParaRPr lang="en-GB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1886981-847F-FDA8-3F5B-B54F9D8F124E}"/>
              </a:ext>
            </a:extLst>
          </p:cNvPr>
          <p:cNvSpPr/>
          <p:nvPr/>
        </p:nvSpPr>
        <p:spPr>
          <a:xfrm>
            <a:off x="1252846" y="4857994"/>
            <a:ext cx="4263242" cy="4690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Calculate equilibrium </a:t>
            </a:r>
            <a:r>
              <a:rPr lang="en-US" dirty="0">
                <a:solidFill>
                  <a:schemeClr val="bg1"/>
                </a:solidFill>
              </a:rPr>
              <a:t>with chemistry</a:t>
            </a:r>
            <a:r>
              <a:rPr lang="en-US" dirty="0">
                <a:solidFill>
                  <a:srgbClr val="FFC000"/>
                </a:solidFill>
              </a:rPr>
              <a:t>1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AF13D93-3C46-C805-2397-669E466DF870}"/>
              </a:ext>
            </a:extLst>
          </p:cNvPr>
          <p:cNvSpPr/>
          <p:nvPr/>
        </p:nvSpPr>
        <p:spPr>
          <a:xfrm>
            <a:off x="5706094" y="4908465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84032AE-9FD9-4DC7-1BCB-70052416ADDB}"/>
              </a:ext>
            </a:extLst>
          </p:cNvPr>
          <p:cNvSpPr/>
          <p:nvPr/>
        </p:nvSpPr>
        <p:spPr>
          <a:xfrm>
            <a:off x="5706094" y="5541324"/>
            <a:ext cx="1882238" cy="368135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Cell 0</a:t>
            </a:r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21DA300-6104-1464-AAD2-B7BEE6F7F6E7}"/>
              </a:ext>
            </a:extLst>
          </p:cNvPr>
          <p:cNvSpPr/>
          <p:nvPr/>
        </p:nvSpPr>
        <p:spPr>
          <a:xfrm>
            <a:off x="7772399" y="5480957"/>
            <a:ext cx="3948546" cy="4572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output to 3 output files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C5CE62-4563-D090-1690-FD328D5FB3CB}"/>
              </a:ext>
            </a:extLst>
          </p:cNvPr>
          <p:cNvSpPr txBox="1"/>
          <p:nvPr/>
        </p:nvSpPr>
        <p:spPr>
          <a:xfrm>
            <a:off x="403761" y="418012"/>
            <a:ext cx="2390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Initialization of solution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1FAAEF-4065-3076-36AB-A2D6EC68B005}"/>
              </a:ext>
            </a:extLst>
          </p:cNvPr>
          <p:cNvSpPr txBox="1"/>
          <p:nvPr/>
        </p:nvSpPr>
        <p:spPr>
          <a:xfrm>
            <a:off x="403761" y="3624240"/>
            <a:ext cx="156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Loop 16 times</a:t>
            </a:r>
            <a:endParaRPr lang="en-GB" dirty="0"/>
          </a:p>
        </p:txBody>
      </p:sp>
      <p:sp>
        <p:nvSpPr>
          <p:cNvPr id="21" name="Arrow: Curved Right 20">
            <a:extLst>
              <a:ext uri="{FF2B5EF4-FFF2-40B4-BE49-F238E27FC236}">
                <a16:creationId xmlns:a16="http://schemas.microsoft.com/office/drawing/2014/main" id="{DD8FF65B-DF0D-E157-0C23-310EE31E0A1D}"/>
              </a:ext>
            </a:extLst>
          </p:cNvPr>
          <p:cNvSpPr/>
          <p:nvPr/>
        </p:nvSpPr>
        <p:spPr>
          <a:xfrm rot="10800000" flipH="1">
            <a:off x="326571" y="4144488"/>
            <a:ext cx="605641" cy="1294410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5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NRG SEC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Meeussen, J.C.L. (Hans)</dc:creator>
  <cp:lastModifiedBy>Meeussen, J.C.L. (Hans)</cp:lastModifiedBy>
  <cp:revision>1</cp:revision>
  <dcterms:created xsi:type="dcterms:W3CDTF">2024-11-14T15:48:57Z</dcterms:created>
  <dcterms:modified xsi:type="dcterms:W3CDTF">2024-11-14T16:05:41Z</dcterms:modified>
</cp:coreProperties>
</file>